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7772400" cy="1470025"/>
          </a:xfrm>
        </p:spPr>
        <p:txBody>
          <a:bodyPr>
            <a:normAutofit fontScale="90000"/>
          </a:bodyPr>
          <a:lstStyle/>
          <a:p>
            <a:pPr marL="2152650" indent="-2152650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самоед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древнейшая порода собак,  к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оторая  насчитывает более 3 тысяч лет существования</a:t>
            </a:r>
            <a:r>
              <a:rPr lang="ru-RU" dirty="0">
                <a:solidFill>
                  <a:srgbClr val="444444"/>
                </a:solidFill>
                <a:effectLst/>
                <a:latin typeface="Open Sans"/>
              </a:rPr>
              <a:t/>
            </a:r>
            <a:br>
              <a:rPr lang="ru-RU" dirty="0">
                <a:solidFill>
                  <a:srgbClr val="444444"/>
                </a:solidFill>
                <a:effectLst/>
                <a:latin typeface="Open Sans"/>
              </a:rPr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561" y="1906105"/>
            <a:ext cx="3645887" cy="2916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8104" y="4822105"/>
            <a:ext cx="3096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Нрав: </a:t>
            </a:r>
          </a:p>
          <a:p>
            <a:r>
              <a:rPr lang="ru-RU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Игривый и </a:t>
            </a:r>
          </a:p>
          <a:p>
            <a:r>
              <a:rPr lang="ru-RU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врожденная </a:t>
            </a:r>
            <a:r>
              <a:rPr lang="ru-RU" b="1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улыбка</a:t>
            </a:r>
            <a:endParaRPr lang="ru-RU" b="1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3088"/>
            <a:ext cx="3687805" cy="2448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33056"/>
            <a:ext cx="3365500" cy="25241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360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0857"/>
            <a:ext cx="5892125" cy="3312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 rot="19424935">
            <a:off x="116963" y="1058358"/>
            <a:ext cx="296997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000" b="1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Самоеды </a:t>
            </a:r>
            <a:r>
              <a:rPr lang="ru-RU" sz="20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</a:t>
            </a:r>
          </a:p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0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северные ездовые </a:t>
            </a:r>
          </a:p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0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собаки</a:t>
            </a:r>
            <a:endParaRPr lang="ru-RU" sz="2000" b="1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6640" y="4005064"/>
            <a:ext cx="8556421" cy="232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0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Почему </a:t>
            </a:r>
            <a:r>
              <a:rPr lang="ru-RU" sz="2000" b="1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так называют?</a:t>
            </a:r>
          </a:p>
          <a:p>
            <a:pPr>
              <a:spcBef>
                <a:spcPct val="20000"/>
              </a:spcBef>
              <a:buClr>
                <a:srgbClr val="F0A22E"/>
              </a:buClr>
              <a:buSzPct val="70000"/>
            </a:pPr>
            <a:endParaRPr lang="ru-RU" sz="1200" b="1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000" b="1" cap="all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Легенда: </a:t>
            </a:r>
          </a:p>
          <a:p>
            <a:pPr algn="just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000" b="1" cap="all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собак запрягали в сани, а поскольку на фоне белого снега белых самоедских лаек не было видно, и казалось, что сани едут сами по себе, то их стали называть «самоедущими» либо «самоедами»</a:t>
            </a:r>
            <a:endParaRPr lang="ru-RU" sz="2000" b="1" cap="all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37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116632"/>
            <a:ext cx="5251493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800" b="1" cap="all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Самоед</a:t>
            </a:r>
            <a:r>
              <a:rPr lang="ru-RU" sz="2000" b="1" cap="all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— </a:t>
            </a:r>
            <a:endParaRPr lang="ru-RU" sz="2000" b="1" cap="all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b="1" cap="all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собака </a:t>
            </a:r>
            <a:r>
              <a:rPr lang="ru-RU" b="1" cap="all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 двойной шерстью: мягкий, короткий подшерсток и длинная, жесткая основная </a:t>
            </a:r>
            <a:r>
              <a:rPr lang="ru-RU" b="1" cap="all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шерсть.</a:t>
            </a:r>
            <a:endParaRPr lang="ru-RU" b="1" cap="all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5331751"/>
            <a:ext cx="7409595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800" b="1" cap="all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Интересный факт: </a:t>
            </a:r>
            <a:endParaRPr lang="ru-RU" sz="2800" b="1" cap="all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b="1" cap="all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 </a:t>
            </a:r>
            <a:r>
              <a:rPr lang="ru-RU" b="1" cap="all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самоедских лаек на морозе шерсть распушается. И чем холоднее, тем сильнее будет «пушиться» </a:t>
            </a:r>
            <a:r>
              <a:rPr lang="ru-RU" b="1" cap="all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собака.</a:t>
            </a:r>
            <a:endParaRPr lang="ru-RU" b="1" cap="all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r="11465" b="4498"/>
          <a:stretch/>
        </p:blipFill>
        <p:spPr bwMode="auto">
          <a:xfrm>
            <a:off x="5530642" y="188879"/>
            <a:ext cx="3243044" cy="2304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2" b="4433"/>
          <a:stretch/>
        </p:blipFill>
        <p:spPr bwMode="auto">
          <a:xfrm>
            <a:off x="4788024" y="2613074"/>
            <a:ext cx="3202625" cy="290415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1" t="3572"/>
          <a:stretch/>
        </p:blipFill>
        <p:spPr bwMode="auto">
          <a:xfrm>
            <a:off x="683568" y="1932514"/>
            <a:ext cx="3848449" cy="2916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339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3931726" cy="2772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32656"/>
            <a:ext cx="5760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000" b="1" cap="all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 самоеда — самоочищающаяся шерсть, поэтому купать их нужно редко, по мере </a:t>
            </a:r>
            <a:r>
              <a:rPr lang="ru-RU" sz="2000" b="1" cap="all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необходимости.</a:t>
            </a:r>
            <a:endParaRPr lang="ru-RU" sz="2000" b="1" cap="all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209947" cy="2808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581368"/>
            <a:ext cx="2894472" cy="2160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526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1101" y="528058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000" b="1" cap="all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Это самоед снежик – собака моего друга.</a:t>
            </a:r>
            <a:endParaRPr lang="ru-RU" sz="2000" b="1" cap="all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9" t="38929" b="28066"/>
          <a:stretch/>
        </p:blipFill>
        <p:spPr bwMode="auto">
          <a:xfrm>
            <a:off x="1043608" y="1696065"/>
            <a:ext cx="6896185" cy="443926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917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1101" y="528058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000" b="1" cap="all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Это самоед снежик – собака моего друга.</a:t>
            </a:r>
            <a:endParaRPr lang="ru-RU" sz="2000" b="1" cap="all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9" t="38929" b="28066"/>
          <a:stretch/>
        </p:blipFill>
        <p:spPr bwMode="auto">
          <a:xfrm>
            <a:off x="1043608" y="1696065"/>
            <a:ext cx="6896185" cy="443926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7307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63</TotalTime>
  <Words>130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самоед  древнейшая порода собак,  которая  насчитывает более 3 тысяч лет существования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Самоед - одна из древнейших пород собак оторая насчитывает более 3 тысяч лет существования </dc:title>
  <dc:creator>User</dc:creator>
  <cp:lastModifiedBy>Пользователь Windows</cp:lastModifiedBy>
  <cp:revision>7</cp:revision>
  <dcterms:created xsi:type="dcterms:W3CDTF">2017-11-27T16:28:23Z</dcterms:created>
  <dcterms:modified xsi:type="dcterms:W3CDTF">2017-11-27T17:42:32Z</dcterms:modified>
</cp:coreProperties>
</file>