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B0016-658B-4DFE-9C0F-91756D4086C5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5F0CB-7307-4E9B-AA95-F1889E7AB16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B0016-658B-4DFE-9C0F-91756D4086C5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5F0CB-7307-4E9B-AA95-F1889E7AB1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B0016-658B-4DFE-9C0F-91756D4086C5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5F0CB-7307-4E9B-AA95-F1889E7AB1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B0016-658B-4DFE-9C0F-91756D4086C5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5F0CB-7307-4E9B-AA95-F1889E7AB1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B0016-658B-4DFE-9C0F-91756D4086C5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155F0CB-7307-4E9B-AA95-F1889E7AB16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B0016-658B-4DFE-9C0F-91756D4086C5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5F0CB-7307-4E9B-AA95-F1889E7AB1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B0016-658B-4DFE-9C0F-91756D4086C5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5F0CB-7307-4E9B-AA95-F1889E7AB1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B0016-658B-4DFE-9C0F-91756D4086C5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5F0CB-7307-4E9B-AA95-F1889E7AB1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B0016-658B-4DFE-9C0F-91756D4086C5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5F0CB-7307-4E9B-AA95-F1889E7AB1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B0016-658B-4DFE-9C0F-91756D4086C5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5F0CB-7307-4E9B-AA95-F1889E7AB1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B0016-658B-4DFE-9C0F-91756D4086C5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5F0CB-7307-4E9B-AA95-F1889E7AB1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1EB0016-658B-4DFE-9C0F-91756D4086C5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155F0CB-7307-4E9B-AA95-F1889E7AB164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8800" dirty="0" smtClean="0"/>
              <a:t>М.М.П</a:t>
            </a:r>
            <a:r>
              <a:rPr lang="ru-RU" sz="6600" dirty="0" smtClean="0"/>
              <a:t>РИШВИН</a:t>
            </a:r>
            <a:endParaRPr lang="ru-RU" sz="8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0298" y="4929198"/>
            <a:ext cx="6400800" cy="1726736"/>
          </a:xfrm>
        </p:spPr>
        <p:txBody>
          <a:bodyPr>
            <a:normAutofit/>
          </a:bodyPr>
          <a:lstStyle/>
          <a:p>
            <a:r>
              <a:rPr lang="ru-RU" dirty="0" smtClean="0"/>
              <a:t>Презентацию готовила</a:t>
            </a:r>
          </a:p>
          <a:p>
            <a:r>
              <a:rPr lang="ru-RU" dirty="0" smtClean="0"/>
              <a:t> </a:t>
            </a:r>
            <a:r>
              <a:rPr lang="ru-RU" dirty="0" smtClean="0"/>
              <a:t>ученица 4 «а» класса</a:t>
            </a:r>
          </a:p>
          <a:p>
            <a:r>
              <a:rPr lang="ru-RU" dirty="0" smtClean="0"/>
              <a:t>Школа № 13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rmAutofit fontScale="90000"/>
          </a:bodyPr>
          <a:lstStyle/>
          <a:p>
            <a:r>
              <a:rPr lang="ru-RU" sz="2000" dirty="0" smtClean="0"/>
              <a:t>Михаил Михайлович Пришвин( 1873-1954) « Если бы природа могла чувствовать благодарность к человеку за то, что он проник в её жизнь и воспел её, то прежде всего эта благодарность выпала бы на долю Михаила Пришвина» Константин Паустовский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pic>
        <p:nvPicPr>
          <p:cNvPr id="4" name="Содержимое 3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00" y="1714488"/>
            <a:ext cx="6643733" cy="4500594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dirty="0" smtClean="0"/>
              <a:t>Родился Михаил в селе </a:t>
            </a:r>
            <a:r>
              <a:rPr lang="ru-RU" sz="1800" dirty="0" err="1" smtClean="0"/>
              <a:t>Хрущево-Лёвшино</a:t>
            </a:r>
            <a:r>
              <a:rPr lang="ru-RU" sz="1800" dirty="0" smtClean="0"/>
              <a:t> Орловской губернии в купеческой семье. Его отцу досталось богатое наследство, которое он истратил. Первое образование в биографии Михаила Пришвина было получено в деревенской школе. Затем же он стал обучаться в Елецкой гимназии</a:t>
            </a:r>
            <a:endParaRPr lang="ru-RU" sz="1800" dirty="0"/>
          </a:p>
        </p:txBody>
      </p:sp>
      <p:pic>
        <p:nvPicPr>
          <p:cNvPr id="4" name="Содержимое 3" descr="index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3108" y="1785926"/>
            <a:ext cx="4214842" cy="3929089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Валерия </a:t>
            </a:r>
            <a:r>
              <a:rPr lang="ru-RU" sz="3200" dirty="0" err="1" smtClean="0"/>
              <a:t>ДмитриевнаПришвина</a:t>
            </a:r>
            <a:r>
              <a:rPr lang="ru-RU" sz="3200" dirty="0" smtClean="0"/>
              <a:t> ( 1899 -1979г.) жена</a:t>
            </a:r>
            <a:endParaRPr lang="ru-RU" sz="3200" dirty="0"/>
          </a:p>
        </p:txBody>
      </p:sp>
      <p:pic>
        <p:nvPicPr>
          <p:cNvPr id="4" name="Содержимое 3" descr="685dc98683de54355318da0828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97587" y="1600200"/>
            <a:ext cx="3148826" cy="4708525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8605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Могила М.М.Пришвина Сидящая на уступе Птица-Сирин, таинственная птица счастья. Расправив крылья, запрокинув голову. Она поёт, сливаясь в песне с травами, цветами, животными, птицами – всем тем, что так любил в своей жизни Михаил Михайлович </a:t>
            </a:r>
            <a:r>
              <a:rPr lang="ru-RU" sz="4000" dirty="0" err="1" smtClean="0"/>
              <a:t>Пришвин.Введенское</a:t>
            </a:r>
            <a:r>
              <a:rPr lang="ru-RU" sz="4000" dirty="0" smtClean="0"/>
              <a:t> кладбище г. Москва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k-Home\Pictures\0_35f8a_56951439_L - 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97000" y="1295400"/>
            <a:ext cx="6350000" cy="4267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dirty="0" smtClean="0"/>
              <a:t>С 1900 по 1902 год в биографии М. Пришвина проходило обучение в университете Лейпцига. Там он получал специальность агронома. Вернувшись на родину, женился, стал воспитывать троих детей. А в 1906 году стал писать.</a:t>
            </a:r>
            <a:endParaRPr lang="ru-RU" sz="2400" dirty="0"/>
          </a:p>
        </p:txBody>
      </p:sp>
      <p:pic>
        <p:nvPicPr>
          <p:cNvPr id="4" name="Содержимое 3" descr="prishvin-6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71762" y="2763837"/>
            <a:ext cx="3800475" cy="238125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Ek-Home\Pictures\7179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85728"/>
            <a:ext cx="1905000" cy="2857520"/>
          </a:xfrm>
          <a:prstGeom prst="rect">
            <a:avLst/>
          </a:prstGeom>
          <a:noFill/>
        </p:spPr>
      </p:pic>
      <p:pic>
        <p:nvPicPr>
          <p:cNvPr id="2051" name="Picture 3" descr="C:\Users\Ek-Home\Pictures\audiokniga_kladovaa_68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8" y="357166"/>
            <a:ext cx="2174868" cy="2759072"/>
          </a:xfrm>
          <a:prstGeom prst="rect">
            <a:avLst/>
          </a:prstGeom>
          <a:noFill/>
        </p:spPr>
      </p:pic>
      <p:pic>
        <p:nvPicPr>
          <p:cNvPr id="2052" name="Picture 4" descr="C:\Users\Ek-Home\Pictures\index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43306" y="1071546"/>
            <a:ext cx="1733550" cy="2647950"/>
          </a:xfrm>
          <a:prstGeom prst="rect">
            <a:avLst/>
          </a:prstGeom>
          <a:noFill/>
        </p:spPr>
      </p:pic>
      <p:pic>
        <p:nvPicPr>
          <p:cNvPr id="2053" name="Picture 5" descr="C:\Users\Ek-Home\Pictures\Prishvin_M.M.__Ezh_hud._Belousov_V.N.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2910" y="3643314"/>
            <a:ext cx="2428892" cy="2786082"/>
          </a:xfrm>
          <a:prstGeom prst="rect">
            <a:avLst/>
          </a:prstGeom>
          <a:noFill/>
        </p:spPr>
      </p:pic>
      <p:pic>
        <p:nvPicPr>
          <p:cNvPr id="2054" name="Picture 6" descr="C:\Users\Ek-Home\Pictures\images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86446" y="3643314"/>
            <a:ext cx="1724025" cy="2647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40444"/>
          </a:xfrm>
        </p:spPr>
        <p:txBody>
          <a:bodyPr>
            <a:noAutofit/>
          </a:bodyPr>
          <a:lstStyle/>
          <a:p>
            <a:r>
              <a:rPr lang="ru-RU" sz="8000" dirty="0" smtClean="0"/>
              <a:t>конец</a:t>
            </a:r>
            <a:endParaRPr lang="ru-RU" sz="8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25</TotalTime>
  <Words>193</Words>
  <Application>Microsoft Office PowerPoint</Application>
  <PresentationFormat>Экран (4:3)</PresentationFormat>
  <Paragraphs>10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Апекс</vt:lpstr>
      <vt:lpstr>М.М.ПРИШВИН</vt:lpstr>
      <vt:lpstr>Михаил Михайлович Пришвин( 1873-1954) « Если бы природа могла чувствовать благодарность к человеку за то, что он проник в её жизнь и воспел её, то прежде всего эта благодарность выпала бы на долю Михаила Пришвина» Константин Паустовский </vt:lpstr>
      <vt:lpstr>Родился Михаил в селе Хрущево-Лёвшино Орловской губернии в купеческой семье. Его отцу досталось богатое наследство, которое он истратил. Первое образование в биографии Михаила Пришвина было получено в деревенской школе. Затем же он стал обучаться в Елецкой гимназии</vt:lpstr>
      <vt:lpstr>Валерия ДмитриевнаПришвина ( 1899 -1979г.) жена</vt:lpstr>
      <vt:lpstr>Могила М.М.Пришвина Сидящая на уступе Птица-Сирин, таинственная птица счастья. Расправив крылья, запрокинув голову. Она поёт, сливаясь в песне с травами, цветами, животными, птицами – всем тем, что так любил в своей жизни Михаил Михайлович Пришвин.Введенское кладбище г. Москва </vt:lpstr>
      <vt:lpstr>Слайд 6</vt:lpstr>
      <vt:lpstr>С 1900 по 1902 год в биографии М. Пришвина проходило обучение в университете Лейпцига. Там он получал специальность агронома. Вернувшись на родину, женился, стал воспитывать троих детей. А в 1906 году стал писать.</vt:lpstr>
      <vt:lpstr>Слайд 8</vt:lpstr>
      <vt:lpstr>конец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М.М.ПРИШВИН</dc:title>
  <dc:creator>Ek-Home</dc:creator>
  <cp:lastModifiedBy>Ek-Home</cp:lastModifiedBy>
  <cp:revision>3</cp:revision>
  <dcterms:created xsi:type="dcterms:W3CDTF">2016-03-14T13:21:30Z</dcterms:created>
  <dcterms:modified xsi:type="dcterms:W3CDTF">2016-03-14T13:47:27Z</dcterms:modified>
</cp:coreProperties>
</file>