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9"/>
  </p:notesMasterIdLst>
  <p:sldIdLst>
    <p:sldId id="256" r:id="rId2"/>
    <p:sldId id="257" r:id="rId3"/>
    <p:sldId id="263" r:id="rId4"/>
    <p:sldId id="264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838" autoAdjust="0"/>
    <p:restoredTop sz="94660"/>
  </p:normalViewPr>
  <p:slideViewPr>
    <p:cSldViewPr>
      <p:cViewPr varScale="1">
        <p:scale>
          <a:sx n="75" d="100"/>
          <a:sy n="75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50042-EE2E-4AD5-B2A9-363390CB5037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ABA89-6EBE-408C-A89B-95F0DCA4D9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2ABA89-6EBE-408C-A89B-95F0DCA4D94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BAA86B-EB76-4E81-91A7-B3DEA2E4FC1F}" type="datetimeFigureOut">
              <a:rPr lang="ru-RU" smtClean="0"/>
              <a:pPr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99AD51-FA31-4597-902C-A0A99C837D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Ek-Home\Pictures\Raptr Screenshots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603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Ek-Home\Pictures\Raptr Screenshots\img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428604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/>
              <a:t>Физичезкие</a:t>
            </a:r>
            <a:r>
              <a:rPr lang="ru-RU" sz="4000" dirty="0" smtClean="0"/>
              <a:t> свойства металла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928662" y="1428736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1) Пластичность (фольга)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185736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2)Электропроводность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00100" y="2285992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3)</a:t>
            </a:r>
            <a:r>
              <a:rPr lang="ru-RU" dirty="0" err="1" smtClean="0"/>
              <a:t>Металическии</a:t>
            </a:r>
            <a:r>
              <a:rPr lang="ru-RU" dirty="0" smtClean="0"/>
              <a:t> блеск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2976" y="2786058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4)Твердость ,плотность металла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1538" y="3357562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5)Легкие и тяжелые металлы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14414" y="3857628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6)Черные и цветные </a:t>
            </a:r>
            <a:r>
              <a:rPr lang="ru-RU" dirty="0" err="1" smtClean="0"/>
              <a:t>металы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285852" y="4286256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7)Драгоценные металлы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Многие руды являются оксидами.</a:t>
            </a:r>
          </a:p>
          <a:p>
            <a:r>
              <a:rPr lang="ru-RU" dirty="0" smtClean="0"/>
              <a:t>Например</a:t>
            </a:r>
            <a:r>
              <a:rPr lang="en-US" dirty="0" smtClean="0"/>
              <a:t>:</a:t>
            </a:r>
            <a:r>
              <a:rPr lang="ru-RU" dirty="0" err="1" smtClean="0"/>
              <a:t>крастный</a:t>
            </a:r>
            <a:r>
              <a:rPr lang="ru-RU" dirty="0" smtClean="0"/>
              <a:t> магнитный и бурый  железняк.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24000" y="285728"/>
            <a:ext cx="7620000" cy="990600"/>
          </a:xfrm>
        </p:spPr>
        <p:txBody>
          <a:bodyPr/>
          <a:lstStyle/>
          <a:p>
            <a:r>
              <a:rPr lang="ru-RU" dirty="0" err="1" smtClean="0"/>
              <a:t>Металические</a:t>
            </a:r>
            <a:r>
              <a:rPr lang="ru-RU" dirty="0" smtClean="0"/>
              <a:t> руды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786322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C:\Users\Ek-Home\Pictures\Raptr Screenshot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214818"/>
            <a:ext cx="2000264" cy="202200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143504" y="428625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027" name="Picture 3" descr="C:\Users\Ek-Home\Pictures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0436" y="4143380"/>
            <a:ext cx="3490588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Ek-Home\Pictures\Raptr Screenshots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500826" y="1928802"/>
            <a:ext cx="214314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Какой </a:t>
            </a:r>
            <a:r>
              <a:rPr lang="ru-RU" dirty="0" smtClean="0"/>
              <a:t>минерал не входит в состав гранита?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643570" y="3714752"/>
            <a:ext cx="3286148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1.полевой  шпат</a:t>
            </a:r>
            <a:r>
              <a:rPr lang="en-US" dirty="0" smtClean="0"/>
              <a:t> </a:t>
            </a:r>
            <a:r>
              <a:rPr lang="ru-RU" dirty="0" smtClean="0"/>
              <a:t>      2.кварц          3.малахит            4.слюда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1928802"/>
            <a:ext cx="2143140" cy="120032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 какой группе полезных ископаемых относится торф?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3786190"/>
            <a:ext cx="2928958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1.горючие</a:t>
            </a:r>
          </a:p>
          <a:p>
            <a:r>
              <a:rPr lang="ru-RU" dirty="0" smtClean="0"/>
              <a:t>2.рудные</a:t>
            </a:r>
          </a:p>
          <a:p>
            <a:r>
              <a:rPr lang="ru-RU" dirty="0" smtClean="0"/>
              <a:t>3.строительные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Ek-Home\Pictures\Raptr Screenshots\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385896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Презентацию готовила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071810"/>
            <a:ext cx="6400800" cy="1752600"/>
          </a:xfrm>
        </p:spPr>
        <p:txBody>
          <a:bodyPr/>
          <a:lstStyle/>
          <a:p>
            <a:r>
              <a:rPr lang="ru-RU" dirty="0" smtClean="0"/>
              <a:t>Попова Злата</a:t>
            </a:r>
          </a:p>
          <a:p>
            <a:r>
              <a:rPr lang="ru-RU" dirty="0" smtClean="0"/>
              <a:t>4»А» класс</a:t>
            </a:r>
          </a:p>
          <a:p>
            <a:r>
              <a:rPr lang="ru-RU" dirty="0" smtClean="0"/>
              <a:t>Ш</a:t>
            </a:r>
            <a:r>
              <a:rPr lang="ru-RU" dirty="0" smtClean="0"/>
              <a:t>кола №13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65</TotalTime>
  <Words>73</Words>
  <Application>Microsoft Office PowerPoint</Application>
  <PresentationFormat>Экран (4:3)</PresentationFormat>
  <Paragraphs>22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Слайд 1</vt:lpstr>
      <vt:lpstr>Слайд 2</vt:lpstr>
      <vt:lpstr>Слайд 3</vt:lpstr>
      <vt:lpstr>Металические руды</vt:lpstr>
      <vt:lpstr>Слайд 5</vt:lpstr>
      <vt:lpstr>Слайд 6</vt:lpstr>
      <vt:lpstr>Презентацию готовила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Ek-Home</dc:creator>
  <cp:lastModifiedBy>Ek-Home</cp:lastModifiedBy>
  <cp:revision>9</cp:revision>
  <dcterms:created xsi:type="dcterms:W3CDTF">2015-12-03T13:53:06Z</dcterms:created>
  <dcterms:modified xsi:type="dcterms:W3CDTF">2015-12-03T14:59:53Z</dcterms:modified>
</cp:coreProperties>
</file>