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2" r:id="rId4"/>
    <p:sldId id="266" r:id="rId5"/>
    <p:sldId id="261" r:id="rId6"/>
    <p:sldId id="263" r:id="rId7"/>
    <p:sldId id="257" r:id="rId8"/>
    <p:sldId id="267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661248"/>
            <a:ext cx="4932784" cy="579512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Нахман</a:t>
            </a:r>
            <a:r>
              <a:rPr lang="ru-RU" dirty="0" smtClean="0"/>
              <a:t> Юлия 4 </a:t>
            </a:r>
            <a:r>
              <a:rPr lang="ru-RU" dirty="0" smtClean="0"/>
              <a:t>«а»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Пионер-герой Валя Котик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8092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Ва́ля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Ко́тик</a:t>
            </a: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Валенти́н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Алекса́ндрович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Ко́тик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 - родился 11 февраля 1930 года в селе Хмелёвка </a:t>
            </a: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на Украине </a:t>
            </a: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в семье служащего</a:t>
            </a:r>
            <a:r>
              <a:rPr lang="ru-RU" dirty="0" smtClean="0"/>
              <a:t>.</a:t>
            </a:r>
          </a:p>
        </p:txBody>
      </p:sp>
      <p:pic>
        <p:nvPicPr>
          <p:cNvPr id="6" name="Содержимое 5" descr="ValaKoty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3879731" cy="475252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3991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 </a:t>
            </a:r>
            <a:r>
              <a:rPr lang="ru-RU" sz="2800" dirty="0" smtClean="0"/>
              <a:t> К началу войны он только перешёл в шестой класс школы № 4 города Шепетовка, но с первых дней войны начал бороться с немецкими оккупантами. Осенью 1941 года вместе с товарищами убил главу полевой жандармерии близ города Шепетовки, бросив гранату в машину, в которой тот ехал.</a:t>
            </a:r>
          </a:p>
          <a:p>
            <a:pPr algn="just"/>
            <a:r>
              <a:rPr lang="ru-RU" sz="2800" dirty="0" smtClean="0"/>
              <a:t>С </a:t>
            </a:r>
            <a:r>
              <a:rPr lang="ru-RU" sz="2800" dirty="0" smtClean="0"/>
              <a:t>1942 года он имел связь с подпольной партийной организацией и выполнял её поручения по разведке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С августа 1943 года — </a:t>
            </a:r>
            <a:r>
              <a:rPr lang="ru-RU" sz="2800" dirty="0" smtClean="0"/>
              <a:t>воевал в </a:t>
            </a:r>
            <a:r>
              <a:rPr lang="ru-RU" sz="2800" dirty="0" smtClean="0"/>
              <a:t>партизанском </a:t>
            </a:r>
            <a:r>
              <a:rPr lang="ru-RU" sz="2800" dirty="0" smtClean="0"/>
              <a:t>отряде, </a:t>
            </a:r>
            <a:r>
              <a:rPr lang="ru-RU" sz="2800" dirty="0" smtClean="0"/>
              <a:t>был дважды ранен. 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87208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60648"/>
            <a:ext cx="7772400" cy="2160240"/>
          </a:xfrm>
        </p:spPr>
        <p:txBody>
          <a:bodyPr/>
          <a:lstStyle/>
          <a:p>
            <a:r>
              <a:rPr lang="ru-RU" sz="2400" dirty="0" smtClean="0"/>
              <a:t>В октябре 1943 года он обнаружил подземный телефонный кабель, который вскоре был подорван, и связь захватчиков со ставкой Гитлера в Варшаве прекратилась. Также внёс свой вклад в подрыв шести железнодорожных эшелонов и склада.</a:t>
            </a:r>
          </a:p>
          <a:p>
            <a:endParaRPr lang="ru-RU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492896"/>
            <a:ext cx="4546247" cy="3976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 29 октября 1943 года, будучи на посту, Валя заметил, что каратели устроили облаву на отряд. Убив из пистолета фашистского офицера, он поднял тревогу, и партизаны успели приготовиться к бою.</a:t>
            </a:r>
          </a:p>
          <a:p>
            <a:pPr algn="just"/>
            <a:r>
              <a:rPr lang="ru-RU" dirty="0" smtClean="0"/>
              <a:t> </a:t>
            </a:r>
            <a:r>
              <a:rPr lang="ru-RU" dirty="0" smtClean="0"/>
              <a:t>В бою за город </a:t>
            </a:r>
            <a:r>
              <a:rPr lang="ru-RU" dirty="0" smtClean="0"/>
              <a:t>Изяслав 16 </a:t>
            </a:r>
            <a:r>
              <a:rPr lang="ru-RU" dirty="0" smtClean="0"/>
              <a:t>февраля 1944 года был смертельно ранен и на следующий день скончался. </a:t>
            </a:r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 </a:t>
            </a:r>
            <a:r>
              <a:rPr lang="ru-RU" dirty="0" smtClean="0"/>
              <a:t>медаль, </a:t>
            </a:r>
            <a:r>
              <a:rPr lang="ru-RU" dirty="0" smtClean="0"/>
              <a:t>которую вручили </a:t>
            </a:r>
            <a:br>
              <a:rPr lang="ru-RU" dirty="0" smtClean="0"/>
            </a:br>
            <a:r>
              <a:rPr lang="ru-RU" dirty="0" smtClean="0"/>
              <a:t>за подвиг  Вале Котику!</a:t>
            </a:r>
            <a:endParaRPr lang="ru-RU" dirty="0"/>
          </a:p>
        </p:txBody>
      </p:sp>
      <p:pic>
        <p:nvPicPr>
          <p:cNvPr id="4" name="Содержимое 3" descr="150px-Golden_Star_medal_4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405195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11760" y="1556792"/>
            <a:ext cx="6260232" cy="46440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Юный партизан погиб через несколько дней после своего четырнадцатилетия. </a:t>
            </a:r>
          </a:p>
          <a:p>
            <a:pPr algn="ctr"/>
            <a:endParaRPr lang="ru-RU" dirty="0" smtClean="0"/>
          </a:p>
          <a:p>
            <a:pPr algn="just"/>
            <a:r>
              <a:rPr lang="ru-RU" dirty="0" smtClean="0"/>
              <a:t>Похоронен в центре парка города </a:t>
            </a:r>
            <a:r>
              <a:rPr lang="ru-RU" dirty="0" smtClean="0"/>
              <a:t>Шепетовка. </a:t>
            </a:r>
            <a:r>
              <a:rPr lang="ru-RU" dirty="0" smtClean="0"/>
              <a:t>В 1958 году Валентину посмертно присвоено звание Героя Советского Союза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Валя Котик – самый молодой Герой Советского Союза</a:t>
            </a:r>
            <a:endParaRPr lang="ru-RU" dirty="0" smtClean="0"/>
          </a:p>
        </p:txBody>
      </p:sp>
      <p:pic>
        <p:nvPicPr>
          <p:cNvPr id="4" name="Рисунок 3" descr="http://pionery-geroi.ucoz.ru/b-00008939-a-000037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3762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Памятники Вале Котику</a:t>
            </a:r>
            <a:endParaRPr lang="ru-RU" dirty="0"/>
          </a:p>
        </p:txBody>
      </p:sp>
      <p:pic>
        <p:nvPicPr>
          <p:cNvPr id="4" name="Содержимое 3" descr="Валя_Котик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980728"/>
            <a:ext cx="2249472" cy="5532295"/>
          </a:xfrm>
        </p:spPr>
      </p:pic>
      <p:pic>
        <p:nvPicPr>
          <p:cNvPr id="6" name="Рисунок 5" descr="1427041733-822262-883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052736"/>
            <a:ext cx="3607296" cy="52305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0_1031d0_1e8d09c5_orig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7133</TotalTime>
  <Words>113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Пионер-герой Валя Котик</vt:lpstr>
      <vt:lpstr>Ва́ля Ко́тик (Валенти́н Алекса́ндрович Ко́тик) - родился 11 февраля 1930 года в селе Хмелёвка на Украине в семье служащего.</vt:lpstr>
      <vt:lpstr>Слайд 3</vt:lpstr>
      <vt:lpstr>Слайд 4</vt:lpstr>
      <vt:lpstr>Слайд 5</vt:lpstr>
      <vt:lpstr>Это медаль, которую вручили  за подвиг  Вале Котику!</vt:lpstr>
      <vt:lpstr>Слайд 7</vt:lpstr>
      <vt:lpstr>Памятники Вале Котику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Пионер герой Валя Котик</dc:title>
  <dc:creator>стрелец</dc:creator>
  <cp:lastModifiedBy>Вика</cp:lastModifiedBy>
  <cp:revision>8</cp:revision>
  <dcterms:created xsi:type="dcterms:W3CDTF">2015-03-31T03:25:03Z</dcterms:created>
  <dcterms:modified xsi:type="dcterms:W3CDTF">2016-02-03T10:45:27Z</dcterms:modified>
</cp:coreProperties>
</file>